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922" r:id="rId2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738CB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653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11.11.2025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65F982-99A2-4322-8070-1C84A4E998F1}"/>
              </a:ext>
            </a:extLst>
          </p:cNvPr>
          <p:cNvSpPr txBox="1"/>
          <p:nvPr/>
        </p:nvSpPr>
        <p:spPr>
          <a:xfrm>
            <a:off x="183701" y="47886"/>
            <a:ext cx="6096000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Клей-олівець </a:t>
            </a:r>
            <a:r>
              <a:rPr lang="en-US" dirty="0"/>
              <a:t>PVP </a:t>
            </a:r>
            <a:r>
              <a:rPr lang="uk-UA" dirty="0"/>
              <a:t>серія </a:t>
            </a:r>
            <a:r>
              <a:rPr lang="en-US" dirty="0"/>
              <a:t>Delta</a:t>
            </a:r>
            <a:endParaRPr lang="uk-UA" dirty="0"/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BD9D8B40-CAB8-4870-B222-A65A5A1E21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170891"/>
              </p:ext>
            </p:extLst>
          </p:nvPr>
        </p:nvGraphicFramePr>
        <p:xfrm>
          <a:off x="4688541" y="5118141"/>
          <a:ext cx="7348172" cy="15829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459">
                  <a:extLst>
                    <a:ext uri="{9D8B030D-6E8A-4147-A177-3AD203B41FA5}">
                      <a16:colId xmlns:a16="http://schemas.microsoft.com/office/drawing/2014/main" val="195318741"/>
                    </a:ext>
                  </a:extLst>
                </a:gridCol>
                <a:gridCol w="1425388">
                  <a:extLst>
                    <a:ext uri="{9D8B030D-6E8A-4147-A177-3AD203B41FA5}">
                      <a16:colId xmlns:a16="http://schemas.microsoft.com/office/drawing/2014/main" val="658208050"/>
                    </a:ext>
                  </a:extLst>
                </a:gridCol>
                <a:gridCol w="1246095">
                  <a:extLst>
                    <a:ext uri="{9D8B030D-6E8A-4147-A177-3AD203B41FA5}">
                      <a16:colId xmlns:a16="http://schemas.microsoft.com/office/drawing/2014/main" val="3886132278"/>
                    </a:ext>
                  </a:extLst>
                </a:gridCol>
                <a:gridCol w="1407458">
                  <a:extLst>
                    <a:ext uri="{9D8B030D-6E8A-4147-A177-3AD203B41FA5}">
                      <a16:colId xmlns:a16="http://schemas.microsoft.com/office/drawing/2014/main" val="929812618"/>
                    </a:ext>
                  </a:extLst>
                </a:gridCol>
                <a:gridCol w="1124302">
                  <a:extLst>
                    <a:ext uri="{9D8B030D-6E8A-4147-A177-3AD203B41FA5}">
                      <a16:colId xmlns:a16="http://schemas.microsoft.com/office/drawing/2014/main" val="3385615352"/>
                    </a:ext>
                  </a:extLst>
                </a:gridCol>
                <a:gridCol w="979470">
                  <a:extLst>
                    <a:ext uri="{9D8B030D-6E8A-4147-A177-3AD203B41FA5}">
                      <a16:colId xmlns:a16="http://schemas.microsoft.com/office/drawing/2014/main" val="3145524785"/>
                    </a:ext>
                  </a:extLst>
                </a:gridCol>
              </a:tblGrid>
              <a:tr h="379072"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Код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Артикул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Маса, г.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Мін. відвантаж.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Упаковка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РРЦ, грн.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1769405"/>
                  </a:ext>
                </a:extLst>
              </a:tr>
              <a:tr h="300973"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73107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D7136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30/720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12,50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78622354"/>
                  </a:ext>
                </a:extLst>
              </a:tr>
              <a:tr h="300973"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73108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D7137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20/480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18,20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5782532"/>
                  </a:ext>
                </a:extLst>
              </a:tr>
              <a:tr h="300973"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73109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D7138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12/480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20,80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4513618"/>
                  </a:ext>
                </a:extLst>
              </a:tr>
              <a:tr h="300973"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73110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0" kern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D7139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12/288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uk-UA" sz="1200" b="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33,00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19716145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7BA109-9A81-479B-A538-3F5866396A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370" r="29650"/>
          <a:stretch/>
        </p:blipFill>
        <p:spPr>
          <a:xfrm>
            <a:off x="3258596" y="887525"/>
            <a:ext cx="1129750" cy="305500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5D62F76-B89F-47FA-908E-942B677A38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2307" y="4394079"/>
            <a:ext cx="2272903" cy="227290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9628B29-B95C-40E6-ACC6-2C3BCBF5E28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80" r="13756"/>
          <a:stretch/>
        </p:blipFill>
        <p:spPr>
          <a:xfrm>
            <a:off x="439060" y="706875"/>
            <a:ext cx="2577912" cy="351864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A914261-DFEC-4FE3-8E58-93E53E79DFB6}"/>
              </a:ext>
            </a:extLst>
          </p:cNvPr>
          <p:cNvSpPr txBox="1"/>
          <p:nvPr/>
        </p:nvSpPr>
        <p:spPr>
          <a:xfrm>
            <a:off x="4603120" y="860630"/>
            <a:ext cx="7293045" cy="32111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sz="1600" dirty="0"/>
              <a:t>Клей-олівець </a:t>
            </a:r>
            <a:r>
              <a:rPr lang="uk-UA" sz="1600" dirty="0" err="1"/>
              <a:t>Axent</a:t>
            </a:r>
            <a:r>
              <a:rPr lang="uk-UA" sz="1600" dirty="0"/>
              <a:t> PVP серія </a:t>
            </a:r>
            <a:r>
              <a:rPr lang="uk-UA" sz="1600" dirty="0" err="1"/>
              <a:t>Delta</a:t>
            </a:r>
            <a:r>
              <a:rPr lang="uk-UA" sz="1600" dirty="0"/>
              <a:t> </a:t>
            </a:r>
            <a:r>
              <a:rPr lang="uk-UA" sz="1600" b="0" dirty="0"/>
              <a:t>— зручний і безпечний вибір для щоденного використання вдома, у школі та в офісі.</a:t>
            </a:r>
          </a:p>
          <a:p>
            <a:r>
              <a:rPr lang="uk-UA" sz="1600" b="0" dirty="0"/>
              <a:t>Він забезпечує </a:t>
            </a:r>
            <a:r>
              <a:rPr lang="uk-UA" sz="1600" dirty="0"/>
              <a:t>чисте, акуратне та економне </a:t>
            </a:r>
            <a:r>
              <a:rPr lang="uk-UA" sz="1600" b="0" dirty="0"/>
              <a:t>склеювання паперу, картону й фотографій.</a:t>
            </a:r>
          </a:p>
          <a:p>
            <a:r>
              <a:rPr lang="uk-UA" sz="1600" dirty="0"/>
              <a:t>Легко наноситься, швидко висихає та не деформує папір</a:t>
            </a:r>
            <a:r>
              <a:rPr lang="uk-UA" sz="1600" b="0" dirty="0"/>
              <a:t>, що робить роботу приємною і комфортною.</a:t>
            </a:r>
          </a:p>
          <a:p>
            <a:r>
              <a:rPr lang="uk-UA" sz="1600" dirty="0"/>
              <a:t>Сучасна формула PVP без розчинників </a:t>
            </a:r>
            <a:r>
              <a:rPr lang="uk-UA" sz="1600" b="0" dirty="0"/>
              <a:t>— абсолютно безпечна для дітей, не має різкого запаху й залишається ефективною навіть при низьких температурах.</a:t>
            </a:r>
          </a:p>
          <a:p>
            <a:r>
              <a:rPr lang="uk-UA" sz="1600" dirty="0"/>
              <a:t>Завдяки терміну придатності 36 місяців</a:t>
            </a:r>
            <a:r>
              <a:rPr lang="uk-UA" sz="1600" b="0" dirty="0"/>
              <a:t>, клей довго зберігає свої властивості.</a:t>
            </a:r>
          </a:p>
        </p:txBody>
      </p:sp>
    </p:spTree>
    <p:extLst>
      <p:ext uri="{BB962C8B-B14F-4D97-AF65-F5344CB8AC3E}">
        <p14:creationId xmlns:p14="http://schemas.microsoft.com/office/powerpoint/2010/main" val="24923000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11479</TotalTime>
  <Words>131</Words>
  <Application>Microsoft Office PowerPoint</Application>
  <PresentationFormat>Широкоэкранный</PresentationFormat>
  <Paragraphs>37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2344</cp:revision>
  <cp:lastPrinted>2024-09-02T11:27:54Z</cp:lastPrinted>
  <dcterms:created xsi:type="dcterms:W3CDTF">2019-03-13T13:21:03Z</dcterms:created>
  <dcterms:modified xsi:type="dcterms:W3CDTF">2025-11-11T08:22:30Z</dcterms:modified>
</cp:coreProperties>
</file>